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2" r:id="rId6"/>
    <p:sldId id="273" r:id="rId7"/>
    <p:sldId id="258" r:id="rId8"/>
    <p:sldId id="274" r:id="rId9"/>
    <p:sldId id="259" r:id="rId10"/>
    <p:sldId id="260" r:id="rId11"/>
    <p:sldId id="261" r:id="rId12"/>
    <p:sldId id="262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83" r:id="rId29"/>
    <p:sldId id="270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5.xml"/><Relationship Id="rId8" Type="http://schemas.openxmlformats.org/officeDocument/2006/relationships/slide" Target="../slides/slide23.xml"/><Relationship Id="rId7" Type="http://schemas.openxmlformats.org/officeDocument/2006/relationships/slide" Target="../slides/slide21.xml"/><Relationship Id="rId6" Type="http://schemas.openxmlformats.org/officeDocument/2006/relationships/slide" Target="../slides/slide19.xml"/><Relationship Id="rId5" Type="http://schemas.openxmlformats.org/officeDocument/2006/relationships/slide" Target="../slides/slide8.xml"/><Relationship Id="rId4" Type="http://schemas.openxmlformats.org/officeDocument/2006/relationships/slide" Target="../slides/slide7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ccc395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4d0e6d4b&amp;cid=84d0e6d4b&amp;vtp=1">
            <a:hlinkClick r:id="rId3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d688bebd1&amp;cid=d688bebd1&amp;vtp=1">
            <a:hlinkClick r:id="rId4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fe6bca1ac&amp;cid=fe6bca1ac&amp;vtp=1">
            <a:hlinkClick r:id="rId5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c37843436&amp;cid=c37843436&amp;vtp=1">
            <a:hlinkClick r:id="rId6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97d462478&amp;cid=97d462478&amp;vtp=1">
            <a:hlinkClick r:id="rId7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8c28955fe&amp;cid=8c28955fe&amp;vtp=1">
            <a:hlinkClick r:id="rId8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0a277e6d6&amp;cid=0a277e6d6&amp;vtp=1">
            <a:hlinkClick r:id="rId9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ccc39519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7ccc39519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课时评价作业（十一）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荷花淀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5c2007fa?pid=7ccc3951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0_1#ff8c5bfa6?pid=55c2007fa&amp;color=0,0,0&amp;vtp=1&amp;bbb=1&amp;h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阅读下面的文字，完成题目。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白洋淀上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节选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［注］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关仁山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雄安新区成立了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这消息旋风般地刮进了白洋淀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站在高处看白洋淀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满眼铺开芦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鱼影和碧水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真的不知道目光应该落在什么地方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最后不知不觉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落在了王家寨村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这村庄被称为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淀中翡翠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随着年代更迭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王家寨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10_1#ff8c5bfa6?pid=55c2007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-141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ff8c5bfa6?pid=55c2007fa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变了人情冷暖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不变的则是白洋淀的芦苇和绿水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每到黄昏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晚霞在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白洋淀水面上滚滚跳跳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水下游动的鱼群就会浮到水面上来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民几乎全部收网了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郁郁葱葱的芦苇将碧绿的淀水遮盖得严严实实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岸边堆积着一些苇叶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流瓶和死鱼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仔细察看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靠淀边水的颜色灰白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离岸越远水的颜色越深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更多的还是白洋淀宽阔的水面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和芦苇丛的上空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飞舞着各种鸟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丹顶鹤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大天鹅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金丝燕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苍鹭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红嘴鸥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雀鹰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大苇莺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黄腰柳莺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鸿雁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灰雁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鸟儿起起落落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各种颜色的翅膀拍打着水面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有的鸟轻柔舒展地落在芦苇上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落在盛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开的荷花上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生于湖水中的苇塘苇海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苍莽无边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绿浪滚滚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散发着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潮湿而神秘的气息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ff8c5bfa6?pid=55c2007fa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夜里的淀水亮亮闪闪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从远处飘来歌声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是王家寨人正忘情地唱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西河大鼓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荷花孝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歌声里有奇怪的影子晃来晃去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白洋淀穿行着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一个个鸭排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白色的鸭子密密麻麻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养鸭户家里也收购鸭绒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养鸭户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养的肉鸭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宰杀后送到北京的烤鸭店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王家寨是如今白洋淀唯一的纯水村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像翡翠闪闪发光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一个是老王家寨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一个是王家寨民俗村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晨曦一点点亮了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个王家寨都醒了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青蛙的呱呱声往往早于鸡鸣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无论是王家寨人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是外来游客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都在寻找王家寨的真魂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真魂在哪儿呢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ff8c5bfa6?pid=55c2007fa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王家寨的人们与水朝夕相处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开门见水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因此人人好水性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子自从学会走路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就已会游泳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村民世代靠打鱼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跑船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王家寨是目前白洋淀内唯一不通旱路的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水上人家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核心村老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街巷保存较完好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具有典型的白洋淀水乡特色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世代在这里生活的农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日复一日地在淀里淀外操心忙碌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无论风云怎样变幻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人和船都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离不开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村庄里深藏不露的福与祸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都瞒不过千年老梨树的眼睛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雀和孩子们都兴高采烈地围着它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狗子在夜间狂欢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早晨和白天却喜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欢昏睡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ff8c5bfa6?pid=55c2007f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老王家寨的住房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新中国成立前一个样儿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新中国成立后一个样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新中国成立前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地处泽国水乡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历史上水患频发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泥垒的王家寨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的房舍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黄泥打墙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苇草苫顶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低矮潮湿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残垣断壁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街道杂乱不堪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新中国成立以后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过上安稳日子的王家寨人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陆续在村里建造或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是翻盖了一幢幢村舍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当地百姓集千百年的生存智慧建造的青砖瓦舍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的房顶是平的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便于防水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晒粮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盛夏乘凉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可谓一房多用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王家寨盖房有一首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打夯歌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泥瓦匠会唱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渔民也会唱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唱起来让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人热血沸腾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王家寨老百姓吃饭的时候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为助酒兴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有时划拳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打夯歌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ff8c5bfa6?pid=55c2007fa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老百姓还有个顺口溜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八千砖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两间房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盖房当天就上梁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之内盘好炕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二十天就住新房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老百姓盖房用檩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椽子当房梁骨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上面铺好苇箔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苇苫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然后用土与麦糠等和成麦糠泥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再磨平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干了以后十分牢固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防雨防晒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一般多是前后檐低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房檐装上泄水口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外号叫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两出水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室内墙壁抹石灰掺麻刀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以白色为主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有的人家也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刷上喜欢的颜色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有粉色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也有天蓝色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还有花色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屋里面积狭小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养猪无圈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鸡鸭无舍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条件好的人家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则是一抹青砖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灰色瓦顶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檐四角雕有龙的形象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整个村庄是椭圆形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从空中看去像一张大伞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ff8c5bfa6?pid=55c2007f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新房子抵御水灾的能力大大加强了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王家寨的主要街道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东西走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向的有肖神庙街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学校街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棋盘北街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东大街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五道庙街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南北走向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的有文化街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何家胡同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菩萨庙街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南里街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陈家胡同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王家寨的村街极有特点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皆为小巷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上不来汽车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狭窄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弯曲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苇荡里细长的水道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小街道又不像主街道那么直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转弯抹角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转来转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无论从哪个方向走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最后见到的都是淀水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前后街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房子挨得太近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只要打开窗户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就鸡犬相望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听见对方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锅碗瓢盆撞击的声音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旧貌必定要换上新颜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改革开放以后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人渐渐富裕起来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王家寨出现了建房高潮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ff8c5bfa6?pid=55c2007fa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室内跨度大了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院子也宽敞了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王家寨人建房朝着多样化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高档次发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结构新颖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面积扩大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王家寨的新居确实比旧房气派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威严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外墙贴着一层瓷砖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混砖结构垒墙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混凝土预制楼板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地板砖铺地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铝合金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塑钢门窗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锅炉房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厨房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太阳能淋浴室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一应俱全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有的人家并不是有钱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只是一辈子打鱼卖鱼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白洋淀里风来雨去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就从没讲究过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眼看着别人盖完新房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眼热了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不甘心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也就抻了腰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砸锅卖铁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甚至借钱也凑热闹盖了新房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。4000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口人的王家寨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晚灯光亮了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密密麻麻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灯光折射到水里别有一番人间烟火味儿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ff8c5bfa6?pid=55c2007fa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年代有几次干淀灾荒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王家寨人勇敢地走出白洋淀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渤海湾出海打鱼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他们惊呼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海确实比白洋淀大啊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还有不少渔民去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了北京新发地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做起了鱼贩子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第一拨去新发地的人发了财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别人也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跟着去了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挣了钱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梦在故乡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回家忙乎着盖新房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新房盖成了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了酒宴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请亲戚朋友吃席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有了好房子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其实是为了迎娶好姑娘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人对未成年小伙子说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好好干啊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长大了给你娶个媳妇来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小伙子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就嘿嘿笑了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《白洋淀上》以雄安新区成立和乡村振兴为大背景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式抒写新时代山乡百姓的奋斗历程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、心路历程和家国情怀。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c37843436?pid=ff8c5bfa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下列对文本相关内容的理解，正确的一项是（3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2_1#c37843436.bracket?pid=ff8c5bfa6&amp;color=0,0,0&amp;vpa=3&amp;vtp=1"/>
          <p:cNvSpPr/>
          <p:nvPr/>
        </p:nvSpPr>
        <p:spPr>
          <a:xfrm>
            <a:off x="9157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1_2#c37843436.choices?pid=ff8c5bfa6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“苇叶、流瓶和死鱼”的场景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表明了当时白洋淀的生态环境已遭到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破坏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，令人担忧。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对于王家寨人来说，“王家寨的真魂”指村民世代靠打鱼、编苇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船为生的精神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如今白洋淀里唯一的纯水村是王家寨，王家寨的街道都是小巷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弯抹角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，上不来汽车。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王家寨的住房经历了由泥墙苇顶到青砖瓦舍，再到多样化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高档次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建房风格等多次变化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d54eb192?pid=7ccc3951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3cf80e829?pid=7d54eb192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安徽阜阳期末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谈孙犁的文章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石门铭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的书帖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其一笔一画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令人舒服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也能想见到书家书时的自在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是没有任何病疾的自在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好文章好在不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觉得它是文章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所以在孙犁那里难寻着技巧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也无法看到才华横溢处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孙犁一生有野心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不在官场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也不往热闹地去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却没有仙风道骨气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还是一个儒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一个大儒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这样的一个人物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出现在天津大码头上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是不可思议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c37843436?pid=ff8c5bfa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A项，“表明了当时白洋淀的生态环境已遭到破坏，令人担忧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。从文中“水下游动的鱼群就会浮到水面上来”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和对各种鸟儿的描写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可以看出生态环境并没有受到破坏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。B项，“世代靠打鱼、编苇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跑船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为生的精神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”错误。王家寨人寻找的“王家寨的真魂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是指王家寨独特的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精神特质以及王家寨人共有的灵魂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，从文中来看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应是面对水乡生存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困难时的坚强意志和聪明才智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。C项，“王家寨的街道都是小巷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抹角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”错误。文中说“小街道又不像主街道那么直，转弯抹角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所有街道都转弯抹角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97d462478?pid=ff8c5bfa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5_1#97d462478.bracket?pid=ff8c5bfa6&amp;color=0,0,0&amp;vpa=4&amp;vtp=1"/>
          <p:cNvSpPr/>
          <p:nvPr/>
        </p:nvSpPr>
        <p:spPr>
          <a:xfrm>
            <a:off x="10224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4_2#97d462478.choices?pid=ff8c5bfa6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“雄安新区成立了”独句成段，强调这一事件的重要性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同时交代了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故事发生的背景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，为全文奠定了一个庄重的基调。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文中对黄昏、夜晚、晨曦等不同时间段的王家寨景色的描绘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了文章的层次感和画面感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，使读者仿佛置身其中。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文中热情洋溢地详细描绘了王家寨村民的生活场景，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如渔民收网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村民唱西河大鼓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、养鸭户收购鸭绒等，富有生活气息。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文中通过对王家寨村民语言的描写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如结尾处老人与未成年小伙子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的交流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，展现了当地和谐、淳朴的民风。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97d462478?pid=ff8c5bfa6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C项，“详细描绘”错误，文中对“渔民收网、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村民唱西河大鼓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养鸭户收购鸭绒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”等生活场景只是简笔勾勒，并未详细描绘。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2_1#8c28955fe?sp=1&amp;pid=ff8c5bfa6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文中王家寨村的住房变迁具有丰富的意蕴，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请结合文本谈谈你的理解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3_1#8c28955fe?sp=1&amp;pid=ff8c5bfa6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①王家寨的住房变迁体现了村民居住环境的改善和生活水平的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，展现了当地人追求美好生活的愿望和勇气。②以小见大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了社会的发展和时代的变迁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以及新时代人们与时俱进的精神面貌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8_1#8c28955fe?pid=ff8c5bfa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①王家寨村的住房从“泥垒的”房舍到“青砖瓦舍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再到改革开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“多样化、高档次”的现代建筑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这一变化体现了村民居住环境的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改善和生活水平的提高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；泥墙苇顶的房屋表明了曾经生活的艰辛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房的多样化和高档次则反映了对更高生活质量的追求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展现了当地人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追求美好生活的愿望和勇气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王家寨村的住房变迁不仅是物质条件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改善的象征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，也代表着村民在新时代背景下的努力与拼搏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文章以小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，反映了社会的发展和时代的变迁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以及新时代人们与时俱进的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精神面貌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2_1#0a277e6d6?sp=1&amp;pid=ff8c5bfa6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关仁山创造性地继承了孙犁等老一辈“荷花淀派”作家的文学传统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将文本与孙犁的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《荷花淀》进行比较，任选角度简要分析。（6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3_1#0a277e6d6?sp=1&amp;pid=ff8c5bfa6&amp;color=0,0,0&amp;vtp=1&amp;bt=1&amp;bbb=1&amp;hb=1&amp;hla=1"/>
          <p:cNvSpPr/>
          <p:nvPr/>
        </p:nvSpPr>
        <p:spPr>
          <a:xfrm>
            <a:off x="612648" y="173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注重描绘自然景观，展现地域特色。《荷花淀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擅长描绘水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乡的自然风光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，展现浓厚的地域特色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选文也同样将白洋淀的自然风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、水乡风情生动地呈现在读者面前，又不失时代感。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延续叙事方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，更新语言风格。《荷花淀》善于从日常生活的细节入手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叙事流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畅自然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，语言清新质朴，富有诗意；选文同样淡化情节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采用平易近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人的叙述方式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，语言简练而富有时代特色，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具有浓郁的诗化小说特征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0a277e6d6?sp=1&amp;pid=ff8c5bfa6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2_1#0a277e6d6?sp=1&amp;pid=ff8c5bfa6&amp;color=0,0,0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关注当下时代，抒发家国情怀。《荷花淀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通过描绘白洋淀地区军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民的抗日生活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，展现了他们的英勇与智慧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以及对抗战必胜的坚定信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；选文通过描绘白洋淀人民在新时代背景下的奋斗历程等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他们对美好生活的向往和追求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以及对国家和民族的深厚感情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0_1#0a277e6d6?pid=ff8c5bfa6&amp;color=0,0,0&amp;mp=1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解答本题，可从叙事方式、语言风格、思想感情等角度进行分析。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3cf80e829?pid=7d54eb192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数十年的文坛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题材决定着作品的高低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现在变个法儿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以此走红过许多人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孙犁的文章从来是能发表了就好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不在乎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什么报刊和报刊的什么位置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他是什么都能写得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写出来的又是文学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一生中凡是白纸上写出的黑字都敢堂而皇之地收在文集里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不损其人亦不损其文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国中几个能如此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作品起码能活半个世纪的作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才谈得上有创造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孙犁虽然未大红大紫过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作品却始终被人学习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且活到老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笔力未曾丝毫减弱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可见他创造的能量有多大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评论界素有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荷花淀派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其实哪里有派有流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孙犁只是一个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孙犁是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孤家寡人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他的模仿者纵然万千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但模仿者只看到他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1_1#3cf80e829?pid=7d54eb192&amp;color=0,0,0&amp;vtp=1&amp;bbb=1&amp;hb=1&amp;zzd= 2"/>
          <p:cNvSpPr/>
          <p:nvPr/>
        </p:nvSpPr>
        <p:spPr>
          <a:xfrm>
            <a:off x="9661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3cf80e829?pid=7d54eb192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的风格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看不到他的风格是他生命的外化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看不到他的语言有他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情操的内涵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便把清误认为了浅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把简误认为了少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模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仿他的人要么易成名而不成功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为一株未长大就结穗的麦子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麦穗只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能有蝇头大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要么望洋生叹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半途改弦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天下的好文章不是谁要怎么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就可以怎么的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除了有天才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佛是修出来的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不是练出来的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常有这样的情形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初学者都喜欢涌集孙门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学到一定水平了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就背弃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甚至生轻看之心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待最后有了一定成就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又不得不再来尊他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孙犁是最易让模仿者上当的作家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孙犁也是易被社会误解的作家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84d0e6d4b?pid=3cf80e829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下列句子中的“好”与文中加点的“好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意义和用法相同的一项是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84d0e6d4b.bracket?pid=3cf80e829&amp;color=0,0,0&amp;vpa=1&amp;vtp=1"/>
          <p:cNvSpPr/>
          <p:nvPr/>
        </p:nvSpPr>
        <p:spPr>
          <a:xfrm>
            <a:off x="2134267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2_2#84d0e6d4b.choices?pid=3cf80e829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好，就谈到这儿吧。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地整平了好种庄稼。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初次见面，不知跟他说些什么好。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努力就好，别太较真。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84d0e6d4b?pid=3cf80e829&amp;color=0,0,0&amp;vtp=1&amp;bbb=1&amp;hb=1"/>
          <p:cNvSpPr/>
          <p:nvPr/>
        </p:nvSpPr>
        <p:spPr>
          <a:xfrm>
            <a:off x="612648" y="467999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文中加点的“好”用在动词后，表示完成或达到完善的地步。A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表示结束话题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；B项，便于；C项，合宜，妥当；D项，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用在动词后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表示完成或达到完善的地步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d688bebd1?sp=1&amp;pid=3cf80e829&amp;color=0,0,0&amp;vtp=1&amp;bt=1&amp;bbb=1&amp;hb=1"/>
          <p:cNvSpPr/>
          <p:nvPr/>
        </p:nvSpPr>
        <p:spPr>
          <a:xfrm>
            <a:off x="612648" y="468000"/>
            <a:ext cx="10963656" cy="254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，逻辑严密，每处不超过10个字。（6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dirty="0"/>
          </a:p>
        </p:txBody>
      </p:sp>
      <p:sp>
        <p:nvSpPr>
          <p:cNvPr id="3" name="QB_4_AN.6_1#d688bebd1.blank?pid=3cf80e829&amp;color=0,0,0&amp;vpa=2&amp;vtp=1&amp;bbb=1&amp;hb=1"/>
          <p:cNvSpPr/>
          <p:nvPr/>
        </p:nvSpPr>
        <p:spPr>
          <a:xfrm>
            <a:off x="612648" y="1703329"/>
            <a:ext cx="10963656" cy="126314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8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示例）①写到老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②只看到他的语言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还得有深厚的修养（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每处2分）</a:t>
            </a:r>
            <a:endParaRPr lang="en-US" altLang="zh-CN" sz="2800" dirty="0"/>
          </a:p>
        </p:txBody>
      </p:sp>
      <p:sp>
        <p:nvSpPr>
          <p:cNvPr id="4" name="QB_4_AS.7_1#d688bebd1?pid=3cf80e829&amp;color=0,0,0&amp;vtp=1&amp;bbb=1&amp;hb=1"/>
          <p:cNvSpPr/>
          <p:nvPr/>
        </p:nvSpPr>
        <p:spPr>
          <a:xfrm>
            <a:off x="612648" y="3051254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第①处，语境是说孙犁始终坚持写作，与“活到老”呼应，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写到老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。第②处，此处对应前面“只看到他的风格”，根据后面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看不到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他的语言有他情操的内涵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”可知，此处可填：只看到他的语言。第③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前面说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“除了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”，可见此处是条件复句，“佛是修出来的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不是练出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”强调要有深厚的修养，可填：还得有深厚的修养。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2_1#fe6bca1ac?sp=1&amp;pid=3cf80e829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文中甲、乙两处画波浪线的句子，分别使用了哪种修辞手法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原文分析其表达效果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3_1#fe6bca1ac?sp=1&amp;pid=3cf80e829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甲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：反问，（1分）以反问强调了孙犁的写作富有创造力。（2分）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：比喻，（1分）把“模仿他的人”比作“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一株未长大就结穗的麦子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形象生动地指出孙犁写出好文章靠的是深厚的修养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一味模仿是不能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9_1#fe6bca1ac?pid=3cf80e829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甲处，“国中几个能如此？”是反问句，“如此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是说孙犁什么都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能写得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，写出来的都是文学。像孙犁这样富有创造力的人很少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问的形式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，强调了孙犁写作富有创造力。乙处，以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一株未长大就结穗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的麦子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”比喻“模仿他的人”，未长大就结穗表明麦子是不成熟的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形象地表明靠模仿写作的人是不能成功的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6289</Words>
  <Application>WPS 演示</Application>
  <PresentationFormat>宽屏</PresentationFormat>
  <Paragraphs>266</Paragraphs>
  <Slides>27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2025-04-01T09:35:00Z</dcterms:created>
  <dcterms:modified xsi:type="dcterms:W3CDTF">2025-09-02T09:31:39Z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4EDCE53D518248D98731E0EDF2380C13_12</vt:lpwstr>
  </property>
  <property fmtid="{D5CDD505-2E9C-101B-9397-08002B2CF9AE}" pid="3" name="KSOProductBuildVer">
    <vt:lpwstr>2052-12.1.0.22529</vt:lpwstr>
  </property>
</Properties>
</file>